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67" r:id="rId12"/>
    <p:sldId id="268" r:id="rId13"/>
    <p:sldId id="269" r:id="rId14"/>
    <p:sldId id="273" r:id="rId15"/>
    <p:sldId id="274" r:id="rId16"/>
    <p:sldId id="296" r:id="rId17"/>
    <p:sldId id="275" r:id="rId18"/>
    <p:sldId id="276" r:id="rId19"/>
    <p:sldId id="277" r:id="rId20"/>
    <p:sldId id="278" r:id="rId21"/>
    <p:sldId id="279" r:id="rId22"/>
    <p:sldId id="281" r:id="rId23"/>
    <p:sldId id="295" r:id="rId24"/>
    <p:sldId id="282" r:id="rId25"/>
    <p:sldId id="283" r:id="rId26"/>
    <p:sldId id="284" r:id="rId27"/>
    <p:sldId id="285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700" autoAdjust="0"/>
  </p:normalViewPr>
  <p:slideViewPr>
    <p:cSldViewPr>
      <p:cViewPr varScale="1">
        <p:scale>
          <a:sx n="107" d="100"/>
          <a:sy n="107" d="100"/>
        </p:scale>
        <p:origin x="-173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68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40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0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56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2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13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14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5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35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671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9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D1DA0-4FF2-49EB-8223-C25C9B41F6C5}" type="datetimeFigureOut">
              <a:rPr lang="ru-RU" smtClean="0"/>
              <a:t>30.01.2014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8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eter1111@mail.ru" TargetMode="External"/><Relationship Id="rId3" Type="http://schemas.openxmlformats.org/officeDocument/2006/relationships/image" Target="../media/image2.gif"/><Relationship Id="rId7" Type="http://schemas.openxmlformats.org/officeDocument/2006/relationships/slide" Target="slide2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slide" Target="slide2.xml"/><Relationship Id="rId4" Type="http://schemas.openxmlformats.org/officeDocument/2006/relationships/image" Target="../media/image3.jpeg"/><Relationship Id="rId9" Type="http://schemas.openxmlformats.org/officeDocument/2006/relationships/slide" Target="slide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jpg"/><Relationship Id="rId7" Type="http://schemas.openxmlformats.org/officeDocument/2006/relationships/image" Target="../media/image63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7" Type="http://schemas.openxmlformats.org/officeDocument/2006/relationships/image" Target="../media/image8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30.jp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image" Target="../media/image19.jpg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28.jpg"/><Relationship Id="rId5" Type="http://schemas.openxmlformats.org/officeDocument/2006/relationships/image" Target="../media/image22.jpeg"/><Relationship Id="rId15" Type="http://schemas.openxmlformats.org/officeDocument/2006/relationships/image" Target="../media/image32.jpg"/><Relationship Id="rId10" Type="http://schemas.openxmlformats.org/officeDocument/2006/relationships/image" Target="../media/image27.jpg"/><Relationship Id="rId4" Type="http://schemas.openxmlformats.org/officeDocument/2006/relationships/image" Target="../media/image21.jpeg"/><Relationship Id="rId9" Type="http://schemas.openxmlformats.org/officeDocument/2006/relationships/image" Target="../media/image26.jpeg"/><Relationship Id="rId1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260647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ООО «ТПО АРТ»</a:t>
            </a:r>
            <a:endParaRPr lang="ru-RU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80728"/>
            <a:ext cx="3024336" cy="226825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196752"/>
            <a:ext cx="3168352" cy="23762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836712"/>
            <a:ext cx="2141422" cy="2448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3608" y="443711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Book Antiqua" panose="02040602050305030304" pitchFamily="18" charset="0"/>
                <a:hlinkClick r:id="rId5" action="ppaction://hlinksldjump"/>
              </a:rPr>
              <a:t>Балясины, </a:t>
            </a:r>
            <a:r>
              <a:rPr lang="ru-RU" dirty="0" smtClean="0">
                <a:solidFill>
                  <a:schemeClr val="bg1"/>
                </a:solidFill>
                <a:latin typeface="Book Antiqua" panose="02040602050305030304" pitchFamily="18" charset="0"/>
                <a:hlinkClick r:id="rId5" action="ppaction://hlinksldjump"/>
              </a:rPr>
              <a:t>колонны</a:t>
            </a:r>
            <a:endParaRPr lang="ru-RU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4797152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Book Antiqua" panose="02040602050305030304" pitchFamily="18" charset="0"/>
                <a:hlinkClick r:id="rId6" action="ppaction://hlinksldjump"/>
              </a:rPr>
              <a:t>Садово-парковое благоустройство</a:t>
            </a:r>
            <a:endParaRPr lang="ru-RU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5095" y="5157192"/>
            <a:ext cx="1232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Book Antiqua" panose="02040602050305030304" pitchFamily="18" charset="0"/>
                <a:hlinkClick r:id="rId7" action="ppaction://hlinksldjump"/>
              </a:rPr>
              <a:t>К</a:t>
            </a:r>
            <a:r>
              <a:rPr lang="ru-RU" dirty="0" smtClean="0">
                <a:solidFill>
                  <a:schemeClr val="bg1"/>
                </a:solidFill>
                <a:latin typeface="Book Antiqua" panose="02040602050305030304" pitchFamily="18" charset="0"/>
                <a:hlinkClick r:id="rId7" action="ppaction://hlinksldjump"/>
              </a:rPr>
              <a:t>овка</a:t>
            </a:r>
            <a:endParaRPr lang="ru-RU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67744" y="6093296"/>
            <a:ext cx="38164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anose="020B0A04020102020204" pitchFamily="34" charset="0"/>
                <a:hlinkClick r:id="rId8"/>
              </a:rPr>
              <a:t>peter1111@mail.ru</a:t>
            </a:r>
            <a:endParaRPr lang="ru-RU" sz="105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4067780"/>
            <a:ext cx="320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Book Antiqua" panose="02040602050305030304" pitchFamily="18" charset="0"/>
                <a:hlinkClick r:id="rId9" action="ppaction://hlinksldjump"/>
              </a:rPr>
              <a:t>Искусственный камень</a:t>
            </a:r>
            <a:endParaRPr lang="ru-RU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3608" y="3717032"/>
            <a:ext cx="3374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Book Antiqua" panose="02040602050305030304" pitchFamily="18" charset="0"/>
                <a:hlinkClick r:id="rId10" action="ppaction://hlinksldjump"/>
              </a:rPr>
              <a:t>Л</a:t>
            </a:r>
            <a:r>
              <a:rPr lang="ru-RU" b="1" dirty="0" smtClean="0">
                <a:solidFill>
                  <a:schemeClr val="bg1"/>
                </a:solidFill>
                <a:latin typeface="Book Antiqua" panose="02040602050305030304" pitchFamily="18" charset="0"/>
                <a:hlinkClick r:id="rId10" action="ppaction://hlinksldjump"/>
              </a:rPr>
              <a:t>епнина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6632"/>
            <a:ext cx="4071778" cy="31683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38" y="116632"/>
            <a:ext cx="4236750" cy="31683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" r="7831"/>
          <a:stretch/>
        </p:blipFill>
        <p:spPr>
          <a:xfrm>
            <a:off x="179512" y="3501008"/>
            <a:ext cx="4071778" cy="320667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1"/>
          <a:stretch/>
        </p:blipFill>
        <p:spPr>
          <a:xfrm>
            <a:off x="4727738" y="3501008"/>
            <a:ext cx="423675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9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462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Балясины, </a:t>
            </a:r>
            <a:r>
              <a:rPr lang="ru-RU" b="1" dirty="0" smtClean="0">
                <a:latin typeface="Book Antiqua" panose="02040602050305030304" pitchFamily="18" charset="0"/>
              </a:rPr>
              <a:t> колонны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404664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	</a:t>
            </a:r>
            <a:r>
              <a:rPr lang="ru-RU" dirty="0" smtClean="0">
                <a:latin typeface="Book Antiqua" panose="02040602050305030304" pitchFamily="18" charset="0"/>
              </a:rPr>
              <a:t>Искусственный камень гораздо практичнее натурального. В частности, он незаменим при устройстве ступеней. Мы производим широкий ассортимент искусственного мрамора, гранита, малахита. </a:t>
            </a:r>
          </a:p>
          <a:p>
            <a:pPr algn="just"/>
            <a:r>
              <a:rPr lang="ru-RU" dirty="0" smtClean="0">
                <a:latin typeface="Book Antiqua" panose="02040602050305030304" pitchFamily="18" charset="0"/>
              </a:rPr>
              <a:t>	Одним из наших «ноу хау» являются бесшовные балясины и колонны из бетона или гипса.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52625"/>
            <a:ext cx="2912548" cy="21244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67910"/>
            <a:ext cx="1584960" cy="21153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52" y="1948196"/>
            <a:ext cx="3176144" cy="21153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86" y="4367910"/>
            <a:ext cx="2876578" cy="215743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64" y="1916832"/>
            <a:ext cx="2570432" cy="216102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365104"/>
            <a:ext cx="2967211" cy="21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6" y="623809"/>
            <a:ext cx="7692346" cy="53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5" y="116632"/>
            <a:ext cx="3286347" cy="21887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132856"/>
            <a:ext cx="3528392" cy="21887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77072"/>
            <a:ext cx="331724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571500"/>
            <a:ext cx="644842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0" y="692696"/>
            <a:ext cx="7393568" cy="54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54006"/>
            <a:ext cx="4427984" cy="33209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420380"/>
            <a:ext cx="4427984" cy="3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4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44624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Садово-парковое благоустройство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332656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Book Antiqua" panose="02040602050305030304" pitchFamily="18" charset="0"/>
              </a:rPr>
              <a:t>Воплотим в бетоне любые фантазии ландшафтного дизайнера: тротуарная плитка, брусчатка, фонтанно-клумбовые комплексы, барельефы, горельефы, малые </a:t>
            </a:r>
            <a:r>
              <a:rPr lang="ru-RU" smtClean="0">
                <a:latin typeface="Book Antiqua" panose="02040602050305030304" pitchFamily="18" charset="0"/>
              </a:rPr>
              <a:t>архитектурные формы.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44538"/>
            <a:ext cx="7419532" cy="518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1872208" cy="26660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6632"/>
            <a:ext cx="2952328" cy="18856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2956560" cy="22646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80" y="2348880"/>
            <a:ext cx="5385816" cy="17343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48" y="2926440"/>
            <a:ext cx="2139696" cy="20147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43" y="4449320"/>
            <a:ext cx="2371361" cy="23640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221088"/>
            <a:ext cx="2677729" cy="26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7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7" y="116632"/>
            <a:ext cx="4571999" cy="324683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501008"/>
            <a:ext cx="5688632" cy="320682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220030"/>
            <a:ext cx="3600400" cy="22809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717032"/>
            <a:ext cx="1916131" cy="279808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792" y="0"/>
            <a:ext cx="1872208" cy="13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-32033"/>
            <a:ext cx="878497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sz="1400" dirty="0" smtClean="0">
                <a:latin typeface="Book Antiqua" panose="02040602050305030304" pitchFamily="18" charset="0"/>
              </a:rPr>
              <a:t>Преимущества лепнины из гипса:</a:t>
            </a:r>
            <a:endParaRPr lang="ru-RU" sz="1400" dirty="0">
              <a:latin typeface="Book Antiqua" panose="02040602050305030304" pitchFamily="18" charset="0"/>
            </a:endParaRPr>
          </a:p>
          <a:p>
            <a:r>
              <a:rPr lang="ru-RU" sz="1400" dirty="0" smtClean="0">
                <a:latin typeface="Book Antiqua" panose="02040602050305030304" pitchFamily="18" charset="0"/>
              </a:rPr>
              <a:t>- </a:t>
            </a:r>
            <a:r>
              <a:rPr lang="ru-RU" sz="1400" dirty="0" err="1" smtClean="0">
                <a:latin typeface="Book Antiqua" panose="02040602050305030304" pitchFamily="18" charset="0"/>
              </a:rPr>
              <a:t>Экологичность</a:t>
            </a:r>
            <a:r>
              <a:rPr lang="ru-RU" sz="1400" dirty="0">
                <a:latin typeface="Book Antiqua" panose="02040602050305030304" pitchFamily="18" charset="0"/>
              </a:rPr>
              <a:t>. Гипсовый лепной декор безвреден для здоровья и не выделяет высокотоксичных соединений в отличие от синтетических </a:t>
            </a:r>
            <a:r>
              <a:rPr lang="ru-RU" sz="1400" dirty="0" smtClean="0">
                <a:latin typeface="Book Antiqua" panose="02040602050305030304" pitchFamily="18" charset="0"/>
              </a:rPr>
              <a:t>материалов</a:t>
            </a:r>
            <a:r>
              <a:rPr lang="ru-RU" sz="1400" dirty="0">
                <a:latin typeface="Book Antiqua" panose="02040602050305030304" pitchFamily="18" charset="0"/>
              </a:rPr>
              <a:t>;</a:t>
            </a:r>
          </a:p>
          <a:p>
            <a:r>
              <a:rPr lang="ru-RU" sz="1400" dirty="0">
                <a:latin typeface="Book Antiqua" panose="02040602050305030304" pitchFamily="18" charset="0"/>
              </a:rPr>
              <a:t> -</a:t>
            </a:r>
            <a:r>
              <a:rPr lang="ru-RU" sz="1400" dirty="0" smtClean="0">
                <a:latin typeface="Book Antiqua" panose="02040602050305030304" pitchFamily="18" charset="0"/>
              </a:rPr>
              <a:t> </a:t>
            </a:r>
            <a:r>
              <a:rPr lang="ru-RU" sz="1400" dirty="0">
                <a:latin typeface="Book Antiqua" panose="02040602050305030304" pitchFamily="18" charset="0"/>
              </a:rPr>
              <a:t>Надежность. Лепнина устойчива к перепадам температуры, не дает усадки и сохраняет прочность десятки </a:t>
            </a:r>
            <a:r>
              <a:rPr lang="ru-RU" sz="1400" dirty="0" smtClean="0">
                <a:latin typeface="Book Antiqua" panose="02040602050305030304" pitchFamily="18" charset="0"/>
              </a:rPr>
              <a:t>лет;</a:t>
            </a:r>
            <a:endParaRPr lang="ru-RU" sz="1400" dirty="0">
              <a:latin typeface="Book Antiqua" panose="02040602050305030304" pitchFamily="18" charset="0"/>
            </a:endParaRPr>
          </a:p>
          <a:p>
            <a:r>
              <a:rPr lang="ru-RU" sz="1400" dirty="0">
                <a:latin typeface="Book Antiqua" panose="02040602050305030304" pitchFamily="18" charset="0"/>
              </a:rPr>
              <a:t> </a:t>
            </a:r>
            <a:r>
              <a:rPr lang="ru-RU" sz="1400" dirty="0" smtClean="0">
                <a:latin typeface="Book Antiqua" panose="02040602050305030304" pitchFamily="18" charset="0"/>
              </a:rPr>
              <a:t>- Функциональность</a:t>
            </a:r>
            <a:r>
              <a:rPr lang="ru-RU" sz="1400" dirty="0">
                <a:latin typeface="Book Antiqua" panose="02040602050305030304" pitchFamily="18" charset="0"/>
              </a:rPr>
              <a:t>. Лепной декор из гипса предоставляет огромный простор для творчества. Только из этого материала можно выполнить сложнейшие украшения с чрезвычайно глубоким рельефом.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47664" y="-2738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Лепнина из гипса</a:t>
            </a:r>
            <a:endParaRPr lang="ru-RU" b="1" dirty="0">
              <a:latin typeface="Book Antiqua" panose="0204060205030503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402887"/>
            <a:ext cx="5304588" cy="39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3" y="116631"/>
            <a:ext cx="4296139" cy="32221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60847"/>
            <a:ext cx="4211617" cy="28779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3" y="3501008"/>
            <a:ext cx="4296139" cy="32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309836"/>
            <a:ext cx="4032447" cy="30243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321" y="332657"/>
            <a:ext cx="4585650" cy="30015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39" y="3645024"/>
            <a:ext cx="4475964" cy="30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7" y="321551"/>
            <a:ext cx="7879795" cy="591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8676456" cy="650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0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4462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КОВКА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323364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Book Antiqua" panose="02040602050305030304" pitchFamily="18" charset="0"/>
              </a:rPr>
              <a:t>Металл и камень – идеальное сочетание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6094"/>
            <a:ext cx="2771800" cy="2078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846094"/>
            <a:ext cx="2771800" cy="20788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96" y="836712"/>
            <a:ext cx="2771800" cy="20788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68960"/>
            <a:ext cx="2754306" cy="36724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068960"/>
            <a:ext cx="2754306" cy="36724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501008"/>
            <a:ext cx="2808312" cy="21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4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1" y="180020"/>
            <a:ext cx="4235963" cy="31769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573016"/>
            <a:ext cx="4248472" cy="31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9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2" y="1124744"/>
            <a:ext cx="3219822" cy="42930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4624"/>
            <a:ext cx="4464496" cy="33483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429000"/>
            <a:ext cx="4464496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8640"/>
            <a:ext cx="4176464" cy="31323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37012"/>
            <a:ext cx="4176464" cy="31323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772816"/>
            <a:ext cx="470452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8460432" cy="63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2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144016"/>
            <a:ext cx="4427984" cy="332098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740" y="3465004"/>
            <a:ext cx="4565747" cy="32569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44017"/>
            <a:ext cx="2139702" cy="28529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3868967"/>
            <a:ext cx="3801888" cy="28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4" y="45864"/>
            <a:ext cx="2540000" cy="2159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49" y="2251645"/>
            <a:ext cx="2041451" cy="20414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25" y="4420414"/>
            <a:ext cx="3100611" cy="20329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437112"/>
            <a:ext cx="3024337" cy="20162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25" y="116632"/>
            <a:ext cx="4204063" cy="315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2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8" y="188640"/>
            <a:ext cx="4128458" cy="309634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21" y="3573016"/>
            <a:ext cx="4128459" cy="30963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21" y="188640"/>
            <a:ext cx="4128459" cy="309634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73016"/>
            <a:ext cx="4128459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2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1640" y="-27384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Отделка искусственным камнем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260648"/>
            <a:ext cx="79208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Book Antiqua" panose="02040602050305030304" pitchFamily="18" charset="0"/>
              </a:rPr>
              <a:t>Преимущества декоративного искусственного камня: </a:t>
            </a:r>
          </a:p>
          <a:p>
            <a:r>
              <a:rPr lang="ru-RU" sz="1400" dirty="0" smtClean="0">
                <a:latin typeface="Book Antiqua" panose="02040602050305030304" pitchFamily="18" charset="0"/>
              </a:rPr>
              <a:t>- легче </a:t>
            </a:r>
            <a:r>
              <a:rPr lang="ru-RU" sz="1400" dirty="0">
                <a:latin typeface="Book Antiqua" panose="02040602050305030304" pitchFamily="18" charset="0"/>
              </a:rPr>
              <a:t>натурального камня;</a:t>
            </a:r>
          </a:p>
          <a:p>
            <a:r>
              <a:rPr lang="ru-RU" sz="1400" dirty="0" smtClean="0">
                <a:latin typeface="Book Antiqua" panose="02040602050305030304" pitchFamily="18" charset="0"/>
              </a:rPr>
              <a:t>- прост </a:t>
            </a:r>
            <a:r>
              <a:rPr lang="ru-RU" sz="1400" dirty="0">
                <a:latin typeface="Book Antiqua" panose="02040602050305030304" pitchFamily="18" charset="0"/>
              </a:rPr>
              <a:t>в обработке;</a:t>
            </a:r>
          </a:p>
          <a:p>
            <a:r>
              <a:rPr lang="ru-RU" sz="1400" dirty="0" smtClean="0">
                <a:latin typeface="Book Antiqua" panose="02040602050305030304" pitchFamily="18" charset="0"/>
              </a:rPr>
              <a:t>- легко </a:t>
            </a:r>
            <a:r>
              <a:rPr lang="ru-RU" sz="1400" dirty="0">
                <a:latin typeface="Book Antiqua" panose="02040602050305030304" pitchFamily="18" charset="0"/>
              </a:rPr>
              <a:t>монтируется при облицовке стен;</a:t>
            </a:r>
          </a:p>
          <a:p>
            <a:r>
              <a:rPr lang="ru-RU" sz="1400" dirty="0" smtClean="0">
                <a:latin typeface="Book Antiqua" panose="02040602050305030304" pitchFamily="18" charset="0"/>
              </a:rPr>
              <a:t>- защита облицованной поверхности </a:t>
            </a:r>
            <a:r>
              <a:rPr lang="ru-RU" sz="1400" dirty="0">
                <a:latin typeface="Book Antiqua" panose="02040602050305030304" pitchFamily="18" charset="0"/>
              </a:rPr>
              <a:t>от агрессивных сред;</a:t>
            </a:r>
          </a:p>
          <a:p>
            <a:r>
              <a:rPr lang="ru-RU" sz="1400" dirty="0" smtClean="0">
                <a:latin typeface="Book Antiqua" panose="02040602050305030304" pitchFamily="18" charset="0"/>
              </a:rPr>
              <a:t>- дешевле </a:t>
            </a:r>
            <a:r>
              <a:rPr lang="ru-RU" sz="1400" dirty="0">
                <a:latin typeface="Book Antiqua" panose="02040602050305030304" pitchFamily="18" charset="0"/>
              </a:rPr>
              <a:t>натурального камня;</a:t>
            </a:r>
          </a:p>
          <a:p>
            <a:r>
              <a:rPr lang="ru-RU" sz="1400" dirty="0" smtClean="0">
                <a:latin typeface="Book Antiqua" panose="02040602050305030304" pitchFamily="18" charset="0"/>
              </a:rPr>
              <a:t>- монтаж </a:t>
            </a:r>
            <a:r>
              <a:rPr lang="ru-RU" sz="1400" dirty="0">
                <a:latin typeface="Book Antiqua" panose="02040602050305030304" pitchFamily="18" charset="0"/>
              </a:rPr>
              <a:t>искусственного камня экономичнее монтажа натурального камня.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0848"/>
            <a:ext cx="1944216" cy="12415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051232"/>
            <a:ext cx="1895088" cy="125944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060848"/>
            <a:ext cx="1544811" cy="125723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870" y="2026815"/>
            <a:ext cx="1275554" cy="127555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963"/>
            <a:ext cx="1223173" cy="122317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429000"/>
            <a:ext cx="1224136" cy="12241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429000"/>
            <a:ext cx="1224136" cy="122413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427984" y="3429962"/>
            <a:ext cx="1354066" cy="122317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429962"/>
            <a:ext cx="1365826" cy="122317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3429000"/>
            <a:ext cx="1368152" cy="124475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91" y="4812308"/>
            <a:ext cx="1223173" cy="123125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805152"/>
            <a:ext cx="1440160" cy="121613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571" y="4797152"/>
            <a:ext cx="1456509" cy="1236414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801701"/>
            <a:ext cx="1390144" cy="124186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045" y="4833439"/>
            <a:ext cx="1346427" cy="118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2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72008"/>
            <a:ext cx="4572000" cy="3429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496" y="3356992"/>
            <a:ext cx="4572000" cy="3429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8" y="3757854"/>
            <a:ext cx="3593976" cy="26954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32656"/>
            <a:ext cx="3600400" cy="27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5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29005"/>
            <a:ext cx="8820472" cy="58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06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172</Words>
  <Application>Microsoft Office PowerPoint</Application>
  <PresentationFormat>Экран (4:3)</PresentationFormat>
  <Paragraphs>28</Paragraphs>
  <Slides>27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39</cp:revision>
  <dcterms:created xsi:type="dcterms:W3CDTF">2014-01-20T17:11:43Z</dcterms:created>
  <dcterms:modified xsi:type="dcterms:W3CDTF">2014-01-30T19:07:04Z</dcterms:modified>
</cp:coreProperties>
</file>